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8" r:id="rId3"/>
    <p:sldId id="257" r:id="rId4"/>
    <p:sldId id="259" r:id="rId5"/>
    <p:sldId id="256"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BF2EC99-B2CF-43C3-8E1D-1F180BB5C9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616452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BF2EC99-B2CF-43C3-8E1D-1F180BB5C9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1177204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F2EC99-B2CF-43C3-8E1D-1F180BB5C9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101661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BF2EC99-B2CF-43C3-8E1D-1F180BB5C99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2554267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BF2EC99-B2CF-43C3-8E1D-1F180BB5C998}"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35284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BF2EC99-B2CF-43C3-8E1D-1F180BB5C998}"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301890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2EC99-B2CF-43C3-8E1D-1F180BB5C998}"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3582821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F2EC99-B2CF-43C3-8E1D-1F180BB5C99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2093386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F2EC99-B2CF-43C3-8E1D-1F180BB5C99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363978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BF2EC99-B2CF-43C3-8E1D-1F180BB5C9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728340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BF2EC99-B2CF-43C3-8E1D-1F180BB5C9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AA9342-5DCA-4757-B92F-4F0BA4254B01}" type="slidenum">
              <a:rPr lang="en-IN" smtClean="0"/>
              <a:t>‹#›</a:t>
            </a:fld>
            <a:endParaRPr lang="en-IN"/>
          </a:p>
        </p:txBody>
      </p:sp>
    </p:spTree>
    <p:extLst>
      <p:ext uri="{BB962C8B-B14F-4D97-AF65-F5344CB8AC3E}">
        <p14:creationId xmlns:p14="http://schemas.microsoft.com/office/powerpoint/2010/main" val="1096831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2EC99-B2CF-43C3-8E1D-1F180BB5C998}"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A9342-5DCA-4757-B92F-4F0BA4254B01}" type="slidenum">
              <a:rPr lang="en-IN" smtClean="0"/>
              <a:t>‹#›</a:t>
            </a:fld>
            <a:endParaRPr lang="en-IN"/>
          </a:p>
        </p:txBody>
      </p:sp>
    </p:spTree>
    <p:extLst>
      <p:ext uri="{BB962C8B-B14F-4D97-AF65-F5344CB8AC3E}">
        <p14:creationId xmlns:p14="http://schemas.microsoft.com/office/powerpoint/2010/main" val="1561020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DATA STRUCTURES</a:t>
            </a:r>
            <a:endParaRPr lang="en-IN" dirty="0"/>
          </a:p>
        </p:txBody>
      </p:sp>
      <p:sp>
        <p:nvSpPr>
          <p:cNvPr id="3" name="Subtitle 2"/>
          <p:cNvSpPr>
            <a:spLocks noGrp="1"/>
          </p:cNvSpPr>
          <p:nvPr>
            <p:ph type="subTitle" idx="1"/>
          </p:nvPr>
        </p:nvSpPr>
        <p:spPr/>
        <p:txBody>
          <a:bodyPr/>
          <a:lstStyle/>
          <a:p>
            <a:endParaRPr lang="en-IN" smtClean="0"/>
          </a:p>
          <a:p>
            <a:r>
              <a:rPr lang="en-IN" smtClean="0"/>
              <a:t>ARRAYS</a:t>
            </a:r>
            <a:endParaRPr lang="en-IN"/>
          </a:p>
        </p:txBody>
      </p:sp>
    </p:spTree>
    <p:extLst>
      <p:ext uri="{BB962C8B-B14F-4D97-AF65-F5344CB8AC3E}">
        <p14:creationId xmlns:p14="http://schemas.microsoft.com/office/powerpoint/2010/main" val="360812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7244" y="668338"/>
            <a:ext cx="9144000" cy="1103136"/>
          </a:xfrm>
        </p:spPr>
        <p:txBody>
          <a:bodyPr/>
          <a:lstStyle/>
          <a:p>
            <a:r>
              <a:rPr lang="en-IN" dirty="0" smtClean="0"/>
              <a:t>What is an Array?</a:t>
            </a:r>
            <a:endParaRPr lang="en-IN" dirty="0"/>
          </a:p>
        </p:txBody>
      </p:sp>
      <p:sp>
        <p:nvSpPr>
          <p:cNvPr id="3" name="Subtitle 2"/>
          <p:cNvSpPr>
            <a:spLocks noGrp="1"/>
          </p:cNvSpPr>
          <p:nvPr>
            <p:ph type="subTitle" idx="1"/>
          </p:nvPr>
        </p:nvSpPr>
        <p:spPr>
          <a:xfrm>
            <a:off x="1524000" y="2144890"/>
            <a:ext cx="9144000" cy="2009422"/>
          </a:xfrm>
        </p:spPr>
        <p:txBody>
          <a:bodyPr/>
          <a:lstStyle/>
          <a:p>
            <a:r>
              <a:rPr lang="en-US" dirty="0"/>
              <a:t>An array is a linear data structure that collects elements of the same data type and stores them in contiguous and adjacent memory locations. Arrays work on an index system starting from 0 to (n-1), where n is the size of the array.</a:t>
            </a:r>
            <a:endParaRPr lang="en-IN" dirty="0"/>
          </a:p>
        </p:txBody>
      </p:sp>
      <p:pic>
        <p:nvPicPr>
          <p:cNvPr id="4" name="Picture 3"/>
          <p:cNvPicPr>
            <a:picLocks noChangeAspect="1"/>
          </p:cNvPicPr>
          <p:nvPr/>
        </p:nvPicPr>
        <p:blipFill>
          <a:blip r:embed="rId2"/>
          <a:stretch>
            <a:fillRect/>
          </a:stretch>
        </p:blipFill>
        <p:spPr>
          <a:xfrm>
            <a:off x="-1" y="3826932"/>
            <a:ext cx="3872089" cy="3031067"/>
          </a:xfrm>
          <a:prstGeom prst="rect">
            <a:avLst/>
          </a:prstGeom>
        </p:spPr>
      </p:pic>
      <p:pic>
        <p:nvPicPr>
          <p:cNvPr id="5" name="Picture 4"/>
          <p:cNvPicPr>
            <a:picLocks noChangeAspect="1"/>
          </p:cNvPicPr>
          <p:nvPr/>
        </p:nvPicPr>
        <p:blipFill>
          <a:blip r:embed="rId3"/>
          <a:stretch>
            <a:fillRect/>
          </a:stretch>
        </p:blipFill>
        <p:spPr>
          <a:xfrm>
            <a:off x="4429125" y="4527727"/>
            <a:ext cx="3333750" cy="2330271"/>
          </a:xfrm>
          <a:prstGeom prst="rect">
            <a:avLst/>
          </a:prstGeom>
        </p:spPr>
      </p:pic>
      <p:pic>
        <p:nvPicPr>
          <p:cNvPr id="6" name="Picture 5"/>
          <p:cNvPicPr>
            <a:picLocks noChangeAspect="1"/>
          </p:cNvPicPr>
          <p:nvPr/>
        </p:nvPicPr>
        <p:blipFill>
          <a:blip r:embed="rId4"/>
          <a:stretch>
            <a:fillRect/>
          </a:stretch>
        </p:blipFill>
        <p:spPr>
          <a:xfrm>
            <a:off x="8319912" y="3854537"/>
            <a:ext cx="2486025" cy="1838325"/>
          </a:xfrm>
          <a:prstGeom prst="rect">
            <a:avLst/>
          </a:prstGeom>
        </p:spPr>
      </p:pic>
    </p:spTree>
    <p:extLst>
      <p:ext uri="{BB962C8B-B14F-4D97-AF65-F5344CB8AC3E}">
        <p14:creationId xmlns:p14="http://schemas.microsoft.com/office/powerpoint/2010/main" val="252371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Arrays</a:t>
            </a:r>
            <a:endParaRPr lang="en-IN" dirty="0"/>
          </a:p>
        </p:txBody>
      </p:sp>
      <p:pic>
        <p:nvPicPr>
          <p:cNvPr id="3" name="Picture 2"/>
          <p:cNvPicPr>
            <a:picLocks noChangeAspect="1"/>
          </p:cNvPicPr>
          <p:nvPr/>
        </p:nvPicPr>
        <p:blipFill>
          <a:blip r:embed="rId2"/>
          <a:stretch>
            <a:fillRect/>
          </a:stretch>
        </p:blipFill>
        <p:spPr>
          <a:xfrm>
            <a:off x="0" y="1793521"/>
            <a:ext cx="5082822" cy="4799189"/>
          </a:xfrm>
          <a:prstGeom prst="rect">
            <a:avLst/>
          </a:prstGeom>
        </p:spPr>
      </p:pic>
      <p:pic>
        <p:nvPicPr>
          <p:cNvPr id="4" name="Picture 3"/>
          <p:cNvPicPr>
            <a:picLocks noChangeAspect="1"/>
          </p:cNvPicPr>
          <p:nvPr/>
        </p:nvPicPr>
        <p:blipFill>
          <a:blip r:embed="rId3"/>
          <a:stretch>
            <a:fillRect/>
          </a:stretch>
        </p:blipFill>
        <p:spPr>
          <a:xfrm>
            <a:off x="4955822" y="1411111"/>
            <a:ext cx="5373511" cy="2183871"/>
          </a:xfrm>
          <a:prstGeom prst="rect">
            <a:avLst/>
          </a:prstGeom>
        </p:spPr>
      </p:pic>
      <p:pic>
        <p:nvPicPr>
          <p:cNvPr id="5" name="Picture 4"/>
          <p:cNvPicPr>
            <a:picLocks noChangeAspect="1"/>
          </p:cNvPicPr>
          <p:nvPr/>
        </p:nvPicPr>
        <p:blipFill>
          <a:blip r:embed="rId4"/>
          <a:stretch>
            <a:fillRect/>
          </a:stretch>
        </p:blipFill>
        <p:spPr>
          <a:xfrm>
            <a:off x="6107289" y="3587397"/>
            <a:ext cx="4719814" cy="3152070"/>
          </a:xfrm>
          <a:prstGeom prst="rect">
            <a:avLst/>
          </a:prstGeom>
        </p:spPr>
      </p:pic>
    </p:spTree>
    <p:extLst>
      <p:ext uri="{BB962C8B-B14F-4D97-AF65-F5344CB8AC3E}">
        <p14:creationId xmlns:p14="http://schemas.microsoft.com/office/powerpoint/2010/main" val="865775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4978" y="575734"/>
            <a:ext cx="9144000" cy="1263474"/>
          </a:xfrm>
        </p:spPr>
        <p:txBody>
          <a:bodyPr/>
          <a:lstStyle/>
          <a:p>
            <a:r>
              <a:rPr lang="en-IN" dirty="0" smtClean="0"/>
              <a:t>Properties Of Arrays</a:t>
            </a:r>
            <a:endParaRPr lang="en-IN" dirty="0"/>
          </a:p>
        </p:txBody>
      </p:sp>
      <p:sp>
        <p:nvSpPr>
          <p:cNvPr id="3" name="Subtitle 2"/>
          <p:cNvSpPr>
            <a:spLocks noGrp="1"/>
          </p:cNvSpPr>
          <p:nvPr>
            <p:ph type="subTitle" idx="1"/>
          </p:nvPr>
        </p:nvSpPr>
        <p:spPr>
          <a:xfrm>
            <a:off x="1524000" y="1986844"/>
            <a:ext cx="9144000" cy="3499556"/>
          </a:xfrm>
        </p:spPr>
        <p:txBody>
          <a:bodyPr>
            <a:normAutofit/>
          </a:bodyPr>
          <a:lstStyle/>
          <a:p>
            <a:r>
              <a:rPr lang="en-US" dirty="0"/>
              <a:t>There are some of the properties of an array that are listed as follows -</a:t>
            </a:r>
          </a:p>
          <a:p>
            <a:r>
              <a:rPr lang="en-US" dirty="0"/>
              <a:t>Each element in an array is of the same data type and carries the same size that is 4 bytes.</a:t>
            </a:r>
          </a:p>
          <a:p>
            <a:r>
              <a:rPr lang="en-US" dirty="0"/>
              <a:t>Elements in the array are stored at contiguous memory locations from which the first element is stored at the smallest memory location.</a:t>
            </a:r>
          </a:p>
          <a:p>
            <a:r>
              <a:rPr lang="en-US" dirty="0"/>
              <a:t>Elements of the array can be randomly accessed since we can calculate the address of each element of the array with the given base address and the size of the data element.</a:t>
            </a:r>
          </a:p>
          <a:p>
            <a:endParaRPr lang="en-IN" dirty="0"/>
          </a:p>
        </p:txBody>
      </p:sp>
      <p:pic>
        <p:nvPicPr>
          <p:cNvPr id="4" name="Picture 3"/>
          <p:cNvPicPr>
            <a:picLocks noChangeAspect="1"/>
          </p:cNvPicPr>
          <p:nvPr/>
        </p:nvPicPr>
        <p:blipFill>
          <a:blip r:embed="rId2"/>
          <a:stretch>
            <a:fillRect/>
          </a:stretch>
        </p:blipFill>
        <p:spPr>
          <a:xfrm>
            <a:off x="214490" y="4710110"/>
            <a:ext cx="2644598" cy="2147889"/>
          </a:xfrm>
          <a:prstGeom prst="rect">
            <a:avLst/>
          </a:prstGeom>
        </p:spPr>
      </p:pic>
      <p:pic>
        <p:nvPicPr>
          <p:cNvPr id="5" name="Picture 4"/>
          <p:cNvPicPr>
            <a:picLocks noChangeAspect="1"/>
          </p:cNvPicPr>
          <p:nvPr/>
        </p:nvPicPr>
        <p:blipFill>
          <a:blip r:embed="rId3"/>
          <a:stretch>
            <a:fillRect/>
          </a:stretch>
        </p:blipFill>
        <p:spPr>
          <a:xfrm>
            <a:off x="3959401" y="5203473"/>
            <a:ext cx="3076575" cy="1485900"/>
          </a:xfrm>
          <a:prstGeom prst="rect">
            <a:avLst/>
          </a:prstGeom>
        </p:spPr>
      </p:pic>
      <p:pic>
        <p:nvPicPr>
          <p:cNvPr id="6" name="Picture 5"/>
          <p:cNvPicPr>
            <a:picLocks noChangeAspect="1"/>
          </p:cNvPicPr>
          <p:nvPr/>
        </p:nvPicPr>
        <p:blipFill>
          <a:blip r:embed="rId4"/>
          <a:stretch>
            <a:fillRect/>
          </a:stretch>
        </p:blipFill>
        <p:spPr>
          <a:xfrm>
            <a:off x="7778926" y="5103016"/>
            <a:ext cx="3362325" cy="1362075"/>
          </a:xfrm>
          <a:prstGeom prst="rect">
            <a:avLst/>
          </a:prstGeom>
        </p:spPr>
      </p:pic>
    </p:spTree>
    <p:extLst>
      <p:ext uri="{BB962C8B-B14F-4D97-AF65-F5344CB8AC3E}">
        <p14:creationId xmlns:p14="http://schemas.microsoft.com/office/powerpoint/2010/main" val="1783631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6622" y="666043"/>
            <a:ext cx="9144000" cy="1071563"/>
          </a:xfrm>
        </p:spPr>
        <p:txBody>
          <a:bodyPr/>
          <a:lstStyle/>
          <a:p>
            <a:r>
              <a:rPr lang="en-IN" dirty="0" smtClean="0"/>
              <a:t>Operations On Arrays</a:t>
            </a:r>
            <a:endParaRPr lang="en-IN" dirty="0"/>
          </a:p>
        </p:txBody>
      </p:sp>
      <p:sp>
        <p:nvSpPr>
          <p:cNvPr id="3" name="Subtitle 2"/>
          <p:cNvSpPr>
            <a:spLocks noGrp="1"/>
          </p:cNvSpPr>
          <p:nvPr>
            <p:ph type="subTitle" idx="1"/>
          </p:nvPr>
        </p:nvSpPr>
        <p:spPr>
          <a:xfrm>
            <a:off x="1524000" y="2246490"/>
            <a:ext cx="9144000" cy="3838222"/>
          </a:xfrm>
        </p:spPr>
        <p:txBody>
          <a:bodyPr>
            <a:normAutofit/>
          </a:bodyPr>
          <a:lstStyle/>
          <a:p>
            <a:r>
              <a:rPr lang="en-US" dirty="0"/>
              <a:t>Traversal - This operation is used to print the elements of the array.</a:t>
            </a:r>
          </a:p>
          <a:p>
            <a:r>
              <a:rPr lang="en-US" dirty="0"/>
              <a:t>Insertion - It is used to add an element at a particular index.</a:t>
            </a:r>
          </a:p>
          <a:p>
            <a:r>
              <a:rPr lang="en-US" dirty="0"/>
              <a:t>Deletion - It is used to delete an element from a particular index.</a:t>
            </a:r>
          </a:p>
          <a:p>
            <a:r>
              <a:rPr lang="en-US" dirty="0"/>
              <a:t>Search - It is used to search an element using the given index or by the value.</a:t>
            </a:r>
          </a:p>
          <a:p>
            <a:r>
              <a:rPr lang="en-US" dirty="0"/>
              <a:t>Update - It updates an element at a particular index.</a:t>
            </a:r>
          </a:p>
          <a:p>
            <a:endParaRPr lang="en-IN" dirty="0"/>
          </a:p>
        </p:txBody>
      </p:sp>
      <p:pic>
        <p:nvPicPr>
          <p:cNvPr id="4" name="Picture 3"/>
          <p:cNvPicPr>
            <a:picLocks noChangeAspect="1"/>
          </p:cNvPicPr>
          <p:nvPr/>
        </p:nvPicPr>
        <p:blipFill>
          <a:blip r:embed="rId2"/>
          <a:stretch>
            <a:fillRect/>
          </a:stretch>
        </p:blipFill>
        <p:spPr>
          <a:xfrm>
            <a:off x="290512" y="4745746"/>
            <a:ext cx="2466975" cy="2112254"/>
          </a:xfrm>
          <a:prstGeom prst="rect">
            <a:avLst/>
          </a:prstGeom>
        </p:spPr>
      </p:pic>
      <p:pic>
        <p:nvPicPr>
          <p:cNvPr id="5" name="Picture 4"/>
          <p:cNvPicPr>
            <a:picLocks noChangeAspect="1"/>
          </p:cNvPicPr>
          <p:nvPr/>
        </p:nvPicPr>
        <p:blipFill>
          <a:blip r:embed="rId2"/>
          <a:stretch>
            <a:fillRect/>
          </a:stretch>
        </p:blipFill>
        <p:spPr>
          <a:xfrm>
            <a:off x="9434513" y="4745746"/>
            <a:ext cx="2466975" cy="1847850"/>
          </a:xfrm>
          <a:prstGeom prst="rect">
            <a:avLst/>
          </a:prstGeom>
        </p:spPr>
      </p:pic>
      <p:pic>
        <p:nvPicPr>
          <p:cNvPr id="6" name="Picture 5"/>
          <p:cNvPicPr>
            <a:picLocks noChangeAspect="1"/>
          </p:cNvPicPr>
          <p:nvPr/>
        </p:nvPicPr>
        <p:blipFill>
          <a:blip r:embed="rId2"/>
          <a:stretch>
            <a:fillRect/>
          </a:stretch>
        </p:blipFill>
        <p:spPr>
          <a:xfrm>
            <a:off x="4535134" y="4877948"/>
            <a:ext cx="2466975" cy="1847850"/>
          </a:xfrm>
          <a:prstGeom prst="rect">
            <a:avLst/>
          </a:prstGeom>
        </p:spPr>
      </p:pic>
    </p:spTree>
    <p:extLst>
      <p:ext uri="{BB962C8B-B14F-4D97-AF65-F5344CB8AC3E}">
        <p14:creationId xmlns:p14="http://schemas.microsoft.com/office/powerpoint/2010/main" val="141491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9692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183</Words>
  <Application>Microsoft Office PowerPoint</Application>
  <PresentationFormat>Widescreen</PresentationFormat>
  <Paragraphs>17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DATA STRUCTURES</vt:lpstr>
      <vt:lpstr>What is an Array?</vt:lpstr>
      <vt:lpstr>Arrays</vt:lpstr>
      <vt:lpstr>Properties Of Arrays</vt:lpstr>
      <vt:lpstr>Operations On Arrays</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Arrays</dc:title>
  <dc:creator>Hewlett-Packard Company</dc:creator>
  <cp:lastModifiedBy>Hewlett-Packard Company</cp:lastModifiedBy>
  <cp:revision>4</cp:revision>
  <dcterms:created xsi:type="dcterms:W3CDTF">2022-07-21T07:39:26Z</dcterms:created>
  <dcterms:modified xsi:type="dcterms:W3CDTF">2022-07-25T08:27:41Z</dcterms:modified>
</cp:coreProperties>
</file>